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97" r:id="rId21"/>
    <p:sldId id="262" r:id="rId22"/>
    <p:sldId id="263" r:id="rId23"/>
    <p:sldId id="292" r:id="rId24"/>
    <p:sldId id="293" r:id="rId25"/>
    <p:sldId id="266" r:id="rId26"/>
    <p:sldId id="274" r:id="rId27"/>
    <p:sldId id="260" r:id="rId28"/>
    <p:sldId id="294" r:id="rId29"/>
    <p:sldId id="295" r:id="rId30"/>
    <p:sldId id="28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37"/>
  </p:normalViewPr>
  <p:slideViewPr>
    <p:cSldViewPr snapToGrid="0" snapToObjects="1" showGuides="1">
      <p:cViewPr varScale="1">
        <p:scale>
          <a:sx n="81" d="100"/>
          <a:sy n="81" d="100"/>
        </p:scale>
        <p:origin x="7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1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2021/11/17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4.jpe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校园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项目设计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4A062-4FBF-4768-BA3B-81783C93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17" y="1175657"/>
            <a:ext cx="736155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A1A942D-4B3F-4517-8EB6-327DDEC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446" y="2714964"/>
            <a:ext cx="7286629" cy="316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2434472" y="218074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2A620E-44A7-4021-9A8D-7196E3A3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004" y="2459040"/>
            <a:ext cx="6001794" cy="405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2945083" y="172040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1EEC32A-4402-49B7-948C-5EA34343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25" y="2219418"/>
            <a:ext cx="6500983" cy="4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349631" y="1650629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点击十大热帖按钮进入浏览十大热帖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9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E3CFB136-7379-47E5-8431-7F88E80A0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22847"/>
              </p:ext>
            </p:extLst>
          </p:nvPr>
        </p:nvGraphicFramePr>
        <p:xfrm>
          <a:off x="7720148" y="1366385"/>
          <a:ext cx="4471852" cy="2186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5926">
                  <a:extLst>
                    <a:ext uri="{9D8B030D-6E8A-4147-A177-3AD203B41FA5}">
                      <a16:colId xmlns:a16="http://schemas.microsoft.com/office/drawing/2014/main" val="61060317"/>
                    </a:ext>
                  </a:extLst>
                </a:gridCol>
                <a:gridCol w="2235926">
                  <a:extLst>
                    <a:ext uri="{9D8B030D-6E8A-4147-A177-3AD203B41FA5}">
                      <a16:colId xmlns:a16="http://schemas.microsoft.com/office/drawing/2014/main" val="20730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53909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2845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442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Reply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4458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6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922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用户评论表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31336160"/>
                  </a:ext>
                </a:extLst>
              </a:tr>
            </a:tbl>
          </a:graphicData>
        </a:graphic>
      </p:graphicFrame>
      <p:pic>
        <p:nvPicPr>
          <p:cNvPr id="43" name="图片 42">
            <a:extLst>
              <a:ext uri="{FF2B5EF4-FFF2-40B4-BE49-F238E27FC236}">
                <a16:creationId xmlns:a16="http://schemas.microsoft.com/office/drawing/2014/main" id="{603556A2-3192-4169-8F9B-F125795C3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20" y="3813814"/>
            <a:ext cx="5274310" cy="2744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7C2DD6B-4F98-48C9-B550-8B578AB96D94}"/>
              </a:ext>
            </a:extLst>
          </p:cNvPr>
          <p:cNvSpPr txBox="1"/>
          <p:nvPr/>
        </p:nvSpPr>
        <p:spPr>
          <a:xfrm>
            <a:off x="143544" y="2571456"/>
            <a:ext cx="4952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user_name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用户昵称，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user_pwd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用户密码，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user_regstertime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注册时间，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user_studentid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主键，用户学号，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user_sex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用户性别，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Boolean)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user_jurisdiction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用户权限，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主键，表白墙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wall_contenttitle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表白墙正文标题，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表白墙发表时间，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发表该表白墙的用户，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wall_picture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表白墙图片，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Image)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表白墙点赞数，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表白墙收藏数，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wall_talk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表白墙评论数，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在谁的帖子下回复，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回复的用户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335BCBB-54DE-4DEF-9DEE-65840A7D1242}"/>
              </a:ext>
            </a:extLst>
          </p:cNvPr>
          <p:cNvSpPr txBox="1"/>
          <p:nvPr/>
        </p:nvSpPr>
        <p:spPr>
          <a:xfrm>
            <a:off x="3861696" y="2644693"/>
            <a:ext cx="6094378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主键，反馈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feedback_title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反馈标题，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feedback_wallid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（出问题的帖子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feedback_user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投诉的客户</a:t>
            </a:r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id,Integer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主键，评论编号，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被评论的帖子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characters(20))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B1E4740B-0119-45FC-9388-2502FAF8F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38878"/>
              </p:ext>
            </p:extLst>
          </p:nvPr>
        </p:nvGraphicFramePr>
        <p:xfrm>
          <a:off x="610075" y="745639"/>
          <a:ext cx="1122848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316">
                  <a:extLst>
                    <a:ext uri="{9D8B030D-6E8A-4147-A177-3AD203B41FA5}">
                      <a16:colId xmlns:a16="http://schemas.microsoft.com/office/drawing/2014/main" val="192574190"/>
                    </a:ext>
                  </a:extLst>
                </a:gridCol>
                <a:gridCol w="6120171">
                  <a:extLst>
                    <a:ext uri="{9D8B030D-6E8A-4147-A177-3AD203B41FA5}">
                      <a16:colId xmlns:a16="http://schemas.microsoft.com/office/drawing/2014/main" val="657968508"/>
                    </a:ext>
                  </a:extLst>
                </a:gridCol>
              </a:tblGrid>
              <a:tr h="327154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管理员登录模块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管理员操作界面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30655"/>
                  </a:ext>
                </a:extLst>
              </a:tr>
              <a:tr h="4920752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Procedure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登录模块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is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begin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读取输入的账号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读取输入的密码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在表中找到是否有对应账号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IF 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没有对应账号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提示“输入账号错误或未注册”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IF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对应账号的密码错误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提示“输入密码错误”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进入管理员操作界面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返回到登录界面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WHILE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显示菜单（功能模块显示）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表白墙管理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DO 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“表白墙管理”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  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调用“表白墙管理”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“反馈管理”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调用“反馈管理”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“用户管理”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调用“用户管理”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OTHERWISE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回到显示菜单界面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ENDCASE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ENDDO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1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ACA0A70-7E45-4A04-B78A-48C0415929DF}"/>
              </a:ext>
            </a:extLst>
          </p:cNvPr>
          <p:cNvSpPr txBox="1"/>
          <p:nvPr/>
        </p:nvSpPr>
        <p:spPr>
          <a:xfrm>
            <a:off x="1265548" y="900821"/>
            <a:ext cx="99429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显示菜单（主页面显示所有的表白墙帖子）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输入要操作的表白墙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在表白墙的数据库中查找该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IF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不存在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条目清空，返回到菜单界面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菜单界面显示该帖子信息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点击帖子，弹出选择弹框（添加精华帖子、删除）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DO CASE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选择“加精”按钮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将帖子在数据库中的状态改为“精华”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选择“删除”按钮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将该帖子从数据库中删除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OTHERWISE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ENDCASE</a:t>
            </a: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ENDIF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15E8E9E-D755-40D0-8263-C182CA818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4" y="698342"/>
            <a:ext cx="9151620" cy="610362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1785310-1A05-4025-8C46-AB6325DF5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059" y="642304"/>
            <a:ext cx="9121140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149575-4F0D-414A-B0E4-1372DE19A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8641"/>
            <a:ext cx="12192000" cy="51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2115270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91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86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87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1D4EA4-090E-488F-8393-7BB17843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5" y="1273814"/>
            <a:ext cx="9810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3" y="1170262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</TotalTime>
  <Words>1811</Words>
  <Application>Microsoft Office PowerPoint</Application>
  <PresentationFormat>宽屏</PresentationFormat>
  <Paragraphs>302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Segoe UI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mu liucong</cp:lastModifiedBy>
  <cp:revision>18</cp:revision>
  <dcterms:created xsi:type="dcterms:W3CDTF">2019-02-19T12:23:00Z</dcterms:created>
  <dcterms:modified xsi:type="dcterms:W3CDTF">2021-11-17T01:58:55Z</dcterms:modified>
</cp:coreProperties>
</file>